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57" r:id="rId4"/>
    <p:sldId id="268" r:id="rId5"/>
    <p:sldId id="270" r:id="rId6"/>
    <p:sldId id="271" r:id="rId7"/>
    <p:sldId id="258" r:id="rId8"/>
    <p:sldId id="266" r:id="rId9"/>
    <p:sldId id="260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96D1-D754-434C-80DF-5D90C8F8CD92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25B3C-BB80-4CE7-8AA8-92C8D5D5D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7193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96D1-D754-434C-80DF-5D90C8F8CD92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25B3C-BB80-4CE7-8AA8-92C8D5D5D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4764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96D1-D754-434C-80DF-5D90C8F8CD92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25B3C-BB80-4CE7-8AA8-92C8D5D5D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1733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96D1-D754-434C-80DF-5D90C8F8CD92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25B3C-BB80-4CE7-8AA8-92C8D5D5D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1609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96D1-D754-434C-80DF-5D90C8F8CD92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25B3C-BB80-4CE7-8AA8-92C8D5D5D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6479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96D1-D754-434C-80DF-5D90C8F8CD92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25B3C-BB80-4CE7-8AA8-92C8D5D5D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1662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96D1-D754-434C-80DF-5D90C8F8CD92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25B3C-BB80-4CE7-8AA8-92C8D5D5D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3979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96D1-D754-434C-80DF-5D90C8F8CD92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25B3C-BB80-4CE7-8AA8-92C8D5D5D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6675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96D1-D754-434C-80DF-5D90C8F8CD92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25B3C-BB80-4CE7-8AA8-92C8D5D5D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3240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96D1-D754-434C-80DF-5D90C8F8CD92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25B3C-BB80-4CE7-8AA8-92C8D5D5D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2167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2C96D1-D754-434C-80DF-5D90C8F8CD92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25B3C-BB80-4CE7-8AA8-92C8D5D5D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8295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2C96D1-D754-434C-80DF-5D90C8F8CD92}" type="datetimeFigureOut">
              <a:rPr lang="zh-CN" altLang="en-US" smtClean="0"/>
              <a:t>2021/9/14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D25B3C-BB80-4CE7-8AA8-92C8D5D5DE8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785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螺丝机</a:t>
            </a:r>
            <a:r>
              <a:rPr lang="en-US" altLang="zh-CN" dirty="0" smtClean="0"/>
              <a:t>UI</a:t>
            </a:r>
            <a:r>
              <a:rPr lang="zh-CN" altLang="en-US" dirty="0" smtClean="0"/>
              <a:t>界面开发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Ver1.0.0</a:t>
            </a:r>
          </a:p>
        </p:txBody>
      </p:sp>
    </p:spTree>
    <p:extLst>
      <p:ext uri="{BB962C8B-B14F-4D97-AF65-F5344CB8AC3E}">
        <p14:creationId xmlns:p14="http://schemas.microsoft.com/office/powerpoint/2010/main" val="2669722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生产</a:t>
            </a:r>
            <a:r>
              <a:rPr lang="zh-CN" altLang="en-US" dirty="0"/>
              <a:t>信息</a:t>
            </a:r>
            <a:r>
              <a:rPr lang="zh-CN" altLang="en-US" dirty="0" smtClean="0"/>
              <a:t>：</a:t>
            </a:r>
            <a:endParaRPr lang="zh-CN" altLang="en-US" dirty="0"/>
          </a:p>
        </p:txBody>
      </p:sp>
      <p:pic>
        <p:nvPicPr>
          <p:cNvPr id="11" name="内容占位符 1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02004"/>
            <a:ext cx="10515600" cy="4198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85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待续</a:t>
            </a:r>
            <a:r>
              <a:rPr lang="en-US" altLang="zh-CN" dirty="0" smtClean="0"/>
              <a:t>……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37968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smtClean="0"/>
              <a:t>Thank You!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9507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主界面：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38215" y="1781175"/>
            <a:ext cx="1231900" cy="3397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功能菜单</a:t>
            </a:r>
            <a:endParaRPr lang="zh-CN" altLang="en-US" dirty="0"/>
          </a:p>
        </p:txBody>
      </p:sp>
      <p:cxnSp>
        <p:nvCxnSpPr>
          <p:cNvPr id="7" name="直接箭头连接符 6"/>
          <p:cNvCxnSpPr>
            <a:stCxn id="5" idx="3"/>
          </p:cNvCxnSpPr>
          <p:nvPr/>
        </p:nvCxnSpPr>
        <p:spPr>
          <a:xfrm flipV="1">
            <a:off x="1970115" y="1943101"/>
            <a:ext cx="321882" cy="79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2901950" y="1352550"/>
            <a:ext cx="1263650" cy="3381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图标按钮</a:t>
            </a:r>
            <a:endParaRPr lang="zh-CN" altLang="en-US" dirty="0"/>
          </a:p>
        </p:txBody>
      </p:sp>
      <p:cxnSp>
        <p:nvCxnSpPr>
          <p:cNvPr id="11" name="直接箭头连接符 10"/>
          <p:cNvCxnSpPr/>
          <p:nvPr/>
        </p:nvCxnSpPr>
        <p:spPr>
          <a:xfrm flipH="1">
            <a:off x="3143250" y="1690688"/>
            <a:ext cx="6350" cy="304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2228144" y="1995488"/>
            <a:ext cx="1258006" cy="1254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箭头连接符 13"/>
          <p:cNvCxnSpPr/>
          <p:nvPr/>
        </p:nvCxnSpPr>
        <p:spPr>
          <a:xfrm>
            <a:off x="9260378" y="1655762"/>
            <a:ext cx="0" cy="5509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7952176" y="1352550"/>
            <a:ext cx="2011680" cy="3032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产品实时信息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8678487" y="2165350"/>
            <a:ext cx="1285369" cy="38031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511398" y="5968538"/>
            <a:ext cx="1587731" cy="2826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程序状态提示</a:t>
            </a:r>
            <a:endParaRPr lang="zh-CN" altLang="en-US" dirty="0"/>
          </a:p>
        </p:txBody>
      </p:sp>
      <p:cxnSp>
        <p:nvCxnSpPr>
          <p:cNvPr id="20" name="直接箭头连接符 19"/>
          <p:cNvCxnSpPr>
            <a:stCxn id="18" idx="3"/>
          </p:cNvCxnSpPr>
          <p:nvPr/>
        </p:nvCxnSpPr>
        <p:spPr>
          <a:xfrm>
            <a:off x="2099129" y="6109854"/>
            <a:ext cx="243430" cy="83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/>
          <p:cNvSpPr/>
          <p:nvPr/>
        </p:nvSpPr>
        <p:spPr>
          <a:xfrm>
            <a:off x="2342559" y="6033220"/>
            <a:ext cx="3534539" cy="21795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/>
          <p:cNvSpPr/>
          <p:nvPr/>
        </p:nvSpPr>
        <p:spPr>
          <a:xfrm>
            <a:off x="738215" y="3408218"/>
            <a:ext cx="1231900" cy="3158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主窗口</a:t>
            </a:r>
            <a:endParaRPr lang="zh-CN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2402378" y="2262216"/>
            <a:ext cx="6143106" cy="365137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箭头连接符 28"/>
          <p:cNvCxnSpPr>
            <a:stCxn id="26" idx="3"/>
          </p:cNvCxnSpPr>
          <p:nvPr/>
        </p:nvCxnSpPr>
        <p:spPr>
          <a:xfrm>
            <a:off x="1970115" y="3566160"/>
            <a:ext cx="1745674" cy="6567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>
            <a:stCxn id="26" idx="3"/>
          </p:cNvCxnSpPr>
          <p:nvPr/>
        </p:nvCxnSpPr>
        <p:spPr>
          <a:xfrm flipV="1">
            <a:off x="1970115" y="3144850"/>
            <a:ext cx="1911929" cy="4213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/>
          <p:cNvSpPr/>
          <p:nvPr/>
        </p:nvSpPr>
        <p:spPr>
          <a:xfrm>
            <a:off x="738215" y="2527069"/>
            <a:ext cx="1231900" cy="332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功能切换</a:t>
            </a:r>
            <a:endParaRPr lang="zh-CN" altLang="en-US" dirty="0"/>
          </a:p>
        </p:txBody>
      </p:sp>
      <p:sp>
        <p:nvSpPr>
          <p:cNvPr id="33" name="矩形 32"/>
          <p:cNvSpPr/>
          <p:nvPr/>
        </p:nvSpPr>
        <p:spPr>
          <a:xfrm>
            <a:off x="2228144" y="2238376"/>
            <a:ext cx="174234" cy="11950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5" name="直接箭头连接符 34"/>
          <p:cNvCxnSpPr>
            <a:stCxn id="32" idx="3"/>
          </p:cNvCxnSpPr>
          <p:nvPr/>
        </p:nvCxnSpPr>
        <p:spPr>
          <a:xfrm>
            <a:off x="1970115" y="2693324"/>
            <a:ext cx="258029" cy="37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6229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PLC</a:t>
            </a:r>
            <a:r>
              <a:rPr lang="zh-CN" altLang="en-US" dirty="0" smtClean="0"/>
              <a:t>：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769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机械手控制：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72893" y="1690688"/>
            <a:ext cx="4506628" cy="338931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/>
          <a:srcRect l="9524" t="16526" r="16191" b="1357"/>
          <a:stretch/>
        </p:blipFill>
        <p:spPr>
          <a:xfrm>
            <a:off x="638629" y="1690689"/>
            <a:ext cx="6734693" cy="4187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045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相机曝光参数设定：</a:t>
            </a:r>
            <a:endParaRPr lang="zh-CN" altLang="en-US" dirty="0"/>
          </a:p>
        </p:txBody>
      </p:sp>
      <p:pic>
        <p:nvPicPr>
          <p:cNvPr id="4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560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设定关键参数：</a:t>
            </a:r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7791" y="1818004"/>
            <a:ext cx="5641666" cy="4351338"/>
          </a:xfrm>
          <a:prstGeom prst="rect">
            <a:avLst/>
          </a:prstGeom>
        </p:spPr>
      </p:pic>
      <p:pic>
        <p:nvPicPr>
          <p:cNvPr id="7" name="内容占位符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2418" y="1818005"/>
            <a:ext cx="5741302" cy="4226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423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设定关键参数：</a:t>
            </a:r>
            <a:endParaRPr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8391" y="2184464"/>
            <a:ext cx="5994321" cy="3447926"/>
          </a:xfrm>
          <a:prstGeom prst="rect">
            <a:avLst/>
          </a:prstGeom>
        </p:spPr>
      </p:pic>
      <p:pic>
        <p:nvPicPr>
          <p:cNvPr id="12" name="内容占位符 8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9510" y="2184464"/>
            <a:ext cx="4836667" cy="342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606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IO</a:t>
            </a:r>
            <a:r>
              <a:rPr lang="zh-CN" altLang="en-US" dirty="0" smtClean="0"/>
              <a:t>状态：</a:t>
            </a:r>
            <a:endParaRPr lang="zh-CN" altLang="en-US" dirty="0"/>
          </a:p>
        </p:txBody>
      </p:sp>
      <p:pic>
        <p:nvPicPr>
          <p:cNvPr id="11" name="内容占位符 10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9436" y="1825625"/>
            <a:ext cx="659312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438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工作画面：</a:t>
            </a:r>
            <a:endParaRPr lang="zh-CN" altLang="en-US" dirty="0"/>
          </a:p>
        </p:txBody>
      </p:sp>
      <p:pic>
        <p:nvPicPr>
          <p:cNvPr id="5" name="内容占位符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3345" y="1825625"/>
            <a:ext cx="7245310" cy="4351338"/>
          </a:xfrm>
        </p:spPr>
      </p:pic>
    </p:spTree>
    <p:extLst>
      <p:ext uri="{BB962C8B-B14F-4D97-AF65-F5344CB8AC3E}">
        <p14:creationId xmlns:p14="http://schemas.microsoft.com/office/powerpoint/2010/main" val="2135066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53</Words>
  <Application>Microsoft Office PowerPoint</Application>
  <PresentationFormat>宽屏</PresentationFormat>
  <Paragraphs>19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7" baseType="lpstr">
      <vt:lpstr>宋体</vt:lpstr>
      <vt:lpstr>Arial</vt:lpstr>
      <vt:lpstr>Calibri</vt:lpstr>
      <vt:lpstr>Calibri Light</vt:lpstr>
      <vt:lpstr>Office 主题</vt:lpstr>
      <vt:lpstr>螺丝机UI界面开发</vt:lpstr>
      <vt:lpstr>主界面：</vt:lpstr>
      <vt:lpstr>PLC：</vt:lpstr>
      <vt:lpstr>机械手控制：</vt:lpstr>
      <vt:lpstr>相机曝光参数设定：</vt:lpstr>
      <vt:lpstr>设定关键参数：</vt:lpstr>
      <vt:lpstr>设定关键参数：</vt:lpstr>
      <vt:lpstr>IO状态：</vt:lpstr>
      <vt:lpstr>工作画面：</vt:lpstr>
      <vt:lpstr>生产信息：</vt:lpstr>
      <vt:lpstr>待续……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程序功能开发</dc:title>
  <dc:creator>adm</dc:creator>
  <cp:lastModifiedBy>adm</cp:lastModifiedBy>
  <cp:revision>24</cp:revision>
  <dcterms:created xsi:type="dcterms:W3CDTF">2021-09-10T07:37:10Z</dcterms:created>
  <dcterms:modified xsi:type="dcterms:W3CDTF">2021-09-14T01:35:44Z</dcterms:modified>
</cp:coreProperties>
</file>

<file path=docProps/thumbnail.jpeg>
</file>